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ra Medium" charset="0"/>
      <p:regular r:id="rId13"/>
      <p:bold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Noto Sans TC" charset="-128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592">
          <p15:clr>
            <a:srgbClr val="000000"/>
          </p15:clr>
        </p15:guide>
        <p15:guide id="2" pos="4608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gSlT38LbZIzg3AreERvmgljKYG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-498" y="9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507524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Google Shape;184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1" name="Google Shape;201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8" name="Google Shape;218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1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2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2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2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2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71513" y="361295"/>
            <a:ext cx="6883616" cy="267765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Indi Genius</a:t>
            </a:r>
          </a:p>
          <a:p>
            <a:pPr algn="ctr"/>
            <a:r>
              <a:rPr lang="en-US" sz="72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Neuro</a:t>
            </a:r>
            <a:r>
              <a:rPr lang="en-US" sz="72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sz="72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Navi</a:t>
            </a:r>
            <a:endParaRPr lang="en-US" sz="72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9704" y="4613255"/>
            <a:ext cx="8477000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Team Leader: Aryan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Raghuvanshi</a:t>
            </a:r>
            <a:endParaRPr lang="en-US" sz="4000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Team Members:</a:t>
            </a:r>
          </a:p>
          <a:p>
            <a:pPr algn="ctr"/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Chitraxi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Porwal</a:t>
            </a:r>
            <a:endParaRPr lang="en-US" sz="4000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Agrima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Chaturvedi</a:t>
            </a:r>
            <a:endParaRPr lang="en-US" sz="4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429109" y="3221831"/>
            <a:ext cx="2196343" cy="1818144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468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"/>
          <p:cNvSpPr/>
          <p:nvPr/>
        </p:nvSpPr>
        <p:spPr>
          <a:xfrm>
            <a:off x="1616750" y="3101101"/>
            <a:ext cx="1071241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 dirty="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                             </a:t>
            </a:r>
            <a:r>
              <a:rPr lang="en-US" sz="4450" dirty="0" smtClean="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Thank </a:t>
            </a:r>
            <a:r>
              <a:rPr lang="en-US" sz="4450" dirty="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You</a:t>
            </a:r>
            <a:endParaRPr sz="44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0"/>
          <p:cNvSpPr/>
          <p:nvPr/>
        </p:nvSpPr>
        <p:spPr>
          <a:xfrm>
            <a:off x="12835467" y="7738533"/>
            <a:ext cx="1676400" cy="491067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27488" y="1655088"/>
            <a:ext cx="4919424" cy="49194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Neuro Navi: AI-Based Career Guidance System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Personalized career guidance powered by AI combines machine learning and real-time job market data.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2818533" y="7772400"/>
            <a:ext cx="1811867" cy="4572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05699" y="2718911"/>
            <a:ext cx="4962882" cy="2791658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732711" y="576858"/>
            <a:ext cx="7678579" cy="130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100"/>
              <a:buFont typeface="Sora Medium"/>
              <a:buNone/>
            </a:pPr>
            <a:r>
              <a:rPr lang="en-US" sz="41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Challenges in Traditional Career Counseling</a:t>
            </a:r>
            <a:endParaRPr sz="4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732711" y="2199323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942023" y="2408634"/>
            <a:ext cx="2866668" cy="32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050"/>
              <a:buFont typeface="Sora Medium"/>
              <a:buNone/>
            </a:pPr>
            <a:r>
              <a:rPr lang="en-US" sz="20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Lacks Personalization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942023" y="2861310"/>
            <a:ext cx="7259955" cy="335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00"/>
              <a:buFont typeface="Noto Sans TC"/>
              <a:buNone/>
            </a:pPr>
            <a:r>
              <a:rPr lang="en-US" sz="160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Generic advice fails individual needs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32711" y="3614976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942023" y="3824288"/>
            <a:ext cx="2617232" cy="32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050"/>
              <a:buFont typeface="Sora Medium"/>
              <a:buNone/>
            </a:pPr>
            <a:r>
              <a:rPr lang="en-US" sz="20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Not Scalable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942023" y="4276963"/>
            <a:ext cx="7259955" cy="335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00"/>
              <a:buFont typeface="Noto Sans TC"/>
              <a:buNone/>
            </a:pPr>
            <a:r>
              <a:rPr lang="en-US" sz="160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Limited reach and capacity for counselors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732711" y="5030629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"/>
          <p:cNvSpPr/>
          <p:nvPr/>
        </p:nvSpPr>
        <p:spPr>
          <a:xfrm>
            <a:off x="942023" y="5239941"/>
            <a:ext cx="3414236" cy="32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050"/>
              <a:buFont typeface="Sora Medium"/>
              <a:buNone/>
            </a:pPr>
            <a:r>
              <a:rPr lang="en-US" sz="20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Outdated Market Insights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942023" y="5692616"/>
            <a:ext cx="7259955" cy="335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00"/>
              <a:buFont typeface="Noto Sans TC"/>
              <a:buNone/>
            </a:pPr>
            <a:r>
              <a:rPr lang="en-US" sz="160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No real-time industry trend updates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732711" y="6446282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"/>
          <p:cNvSpPr/>
          <p:nvPr/>
        </p:nvSpPr>
        <p:spPr>
          <a:xfrm>
            <a:off x="942023" y="6655594"/>
            <a:ext cx="3280291" cy="32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050"/>
              <a:buFont typeface="Sora Medium"/>
              <a:buNone/>
            </a:pPr>
            <a:r>
              <a:rPr lang="en-US" sz="20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Career Preparation Gaps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942023" y="7108269"/>
            <a:ext cx="7259955" cy="335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00"/>
              <a:buFont typeface="Noto Sans TC"/>
              <a:buNone/>
            </a:pPr>
            <a:r>
              <a:rPr lang="en-US" sz="160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Challenges in resume and interview readiness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>
            <a:off x="793790" y="1732002"/>
            <a:ext cx="7266384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Objectives of Neuro Navi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793790" y="3007757"/>
            <a:ext cx="428946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Machine Learning Predictions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793790" y="35889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Forecast optimal career paths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Skill Gap Analysis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Identify missing competencies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793790" y="5349478"/>
            <a:ext cx="386072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Learning Path Suggestions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793790" y="593062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Personalized growth plans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7599521" y="3007757"/>
            <a:ext cx="394656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Real-Time Industry Insights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7599521" y="35889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Integrate Glassdoor and Indeed data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Quiz Generator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Data-driven reporting tools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7599521" y="5349478"/>
            <a:ext cx="3420070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Career Doc Automation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7599521" y="593062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Resume and cover letter generation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12869333" y="7755467"/>
            <a:ext cx="1761067" cy="362903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/>
          <p:nvPr/>
        </p:nvSpPr>
        <p:spPr>
          <a:xfrm>
            <a:off x="663059" y="521851"/>
            <a:ext cx="7369850" cy="591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3700"/>
              <a:buFont typeface="Sora Medium"/>
              <a:buNone/>
            </a:pPr>
            <a:r>
              <a:rPr lang="en-US" sz="37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System Architecture Overview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876181" y="1492687"/>
            <a:ext cx="22860" cy="6214943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>
            <a:off x="1066443" y="1907500"/>
            <a:ext cx="568285" cy="22860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>
            <a:off x="663059" y="1705808"/>
            <a:ext cx="426244" cy="42624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734139" y="1741349"/>
            <a:ext cx="284083" cy="35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1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823442" y="1682115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50"/>
              <a:buFont typeface="Sora Medium"/>
              <a:buNone/>
            </a:pPr>
            <a:r>
              <a:rPr lang="en-US" sz="18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Frontend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1823442" y="2091690"/>
            <a:ext cx="12143899" cy="30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Noto Sans TC"/>
              <a:buNone/>
            </a:pPr>
            <a:r>
              <a:rPr lang="en-US" sz="14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Next.js 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1066443" y="3188375"/>
            <a:ext cx="568285" cy="22860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663059" y="2986683"/>
            <a:ext cx="426244" cy="42624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4139" y="3022223"/>
            <a:ext cx="284083" cy="35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2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1823442" y="2962989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50"/>
              <a:buFont typeface="Sora Medium"/>
              <a:buNone/>
            </a:pPr>
            <a:r>
              <a:rPr lang="en-US" sz="18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Backend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1823442" y="3372564"/>
            <a:ext cx="12143899" cy="30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Noto Sans TC"/>
              <a:buNone/>
            </a:pPr>
            <a:r>
              <a:rPr lang="en-US" sz="14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Next.js , PostgreSQL (Neon cloud)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1066443" y="4469249"/>
            <a:ext cx="568285" cy="22860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"/>
          <p:cNvSpPr/>
          <p:nvPr/>
        </p:nvSpPr>
        <p:spPr>
          <a:xfrm>
            <a:off x="663059" y="4267557"/>
            <a:ext cx="426244" cy="42624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"/>
          <p:cNvSpPr/>
          <p:nvPr/>
        </p:nvSpPr>
        <p:spPr>
          <a:xfrm>
            <a:off x="734139" y="4303097"/>
            <a:ext cx="284083" cy="35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3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1823442" y="4243864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50"/>
              <a:buFont typeface="Sora Medium"/>
              <a:buNone/>
            </a:pPr>
            <a:r>
              <a:rPr lang="en-US" sz="18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ML Engine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/>
          <p:nvPr/>
        </p:nvSpPr>
        <p:spPr>
          <a:xfrm>
            <a:off x="1823442" y="4653439"/>
            <a:ext cx="12143899" cy="30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Noto Sans TC"/>
              <a:buNone/>
            </a:pPr>
            <a:r>
              <a:rPr lang="en-US" sz="14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Distance Vector + Random Forest Model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/>
          <p:nvPr/>
        </p:nvSpPr>
        <p:spPr>
          <a:xfrm>
            <a:off x="1066443" y="5750123"/>
            <a:ext cx="568285" cy="22860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"/>
          <p:cNvSpPr/>
          <p:nvPr/>
        </p:nvSpPr>
        <p:spPr>
          <a:xfrm>
            <a:off x="663059" y="5548432"/>
            <a:ext cx="426244" cy="42624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"/>
          <p:cNvSpPr/>
          <p:nvPr/>
        </p:nvSpPr>
        <p:spPr>
          <a:xfrm>
            <a:off x="734139" y="5583972"/>
            <a:ext cx="284083" cy="35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4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1823442" y="5524738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50"/>
              <a:buFont typeface="Sora Medium"/>
              <a:buNone/>
            </a:pPr>
            <a:r>
              <a:rPr lang="en-US" sz="18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Integrations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1823442" y="5934313"/>
            <a:ext cx="12143899" cy="30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Noto Sans TC"/>
              <a:buNone/>
            </a:pPr>
            <a:r>
              <a:rPr lang="en-US" sz="14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Glassdoor, Indeed, Gemini API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1066443" y="7030998"/>
            <a:ext cx="568285" cy="22860"/>
          </a:xfrm>
          <a:prstGeom prst="roundRect">
            <a:avLst>
              <a:gd name="adj" fmla="val 124319"/>
            </a:avLst>
          </a:prstGeom>
          <a:solidFill>
            <a:srgbClr val="3F3F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"/>
          <p:cNvSpPr/>
          <p:nvPr/>
        </p:nvSpPr>
        <p:spPr>
          <a:xfrm>
            <a:off x="663059" y="6829306"/>
            <a:ext cx="426244" cy="42624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>
            <a:off x="734139" y="6864846"/>
            <a:ext cx="284083" cy="35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5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1823442" y="6805613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50"/>
              <a:buFont typeface="Sora Medium"/>
              <a:buNone/>
            </a:pPr>
            <a:r>
              <a:rPr lang="en-US" sz="185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User Auth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1823442" y="7215188"/>
            <a:ext cx="12143899" cy="30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Noto Sans TC"/>
              <a:buNone/>
            </a:pPr>
            <a:r>
              <a:rPr lang="en-US" sz="14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Clerk Authentication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/>
          <p:nvPr/>
        </p:nvSpPr>
        <p:spPr>
          <a:xfrm>
            <a:off x="12886267" y="7707630"/>
            <a:ext cx="1698413" cy="52197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6284" y="1740198"/>
            <a:ext cx="7919977" cy="4436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2204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/>
          <p:nvPr/>
        </p:nvSpPr>
        <p:spPr>
          <a:xfrm>
            <a:off x="6280190" y="704255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Technologies Powering Neuro Navi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0190" y="246197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/>
          <p:nvPr/>
        </p:nvSpPr>
        <p:spPr>
          <a:xfrm>
            <a:off x="6280190" y="3255764"/>
            <a:ext cx="229195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Python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6280190" y="3746183"/>
            <a:ext cx="229195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ML scripting and data handling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12304" y="246197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6"/>
          <p:cNvSpPr/>
          <p:nvPr/>
        </p:nvSpPr>
        <p:spPr>
          <a:xfrm>
            <a:off x="8912304" y="3255764"/>
            <a:ext cx="2292072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Next.js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8912304" y="3746183"/>
            <a:ext cx="2292072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Frontend development with Next.js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p6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544538" y="246197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6"/>
          <p:cNvSpPr/>
          <p:nvPr/>
        </p:nvSpPr>
        <p:spPr>
          <a:xfrm>
            <a:off x="11544538" y="3255764"/>
            <a:ext cx="229195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PostgreSQL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11544538" y="3746183"/>
            <a:ext cx="229195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Cloud-hosted data storage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6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80190" y="55153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6"/>
          <p:cNvSpPr/>
          <p:nvPr/>
        </p:nvSpPr>
        <p:spPr>
          <a:xfrm>
            <a:off x="6280190" y="6309122"/>
            <a:ext cx="229195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AI/NLP APIs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6"/>
          <p:cNvSpPr/>
          <p:nvPr/>
        </p:nvSpPr>
        <p:spPr>
          <a:xfrm>
            <a:off x="6280190" y="6799540"/>
            <a:ext cx="229195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Gemini, Glassdoor, Indeed integrations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/>
          <p:nvPr/>
        </p:nvSpPr>
        <p:spPr>
          <a:xfrm>
            <a:off x="12886267" y="7755467"/>
            <a:ext cx="1744133" cy="35433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/>
          <p:nvPr/>
        </p:nvSpPr>
        <p:spPr>
          <a:xfrm>
            <a:off x="793790" y="1644015"/>
            <a:ext cx="7766447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Key Features of Neuro Navi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793790" y="30615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1530906" y="3061573"/>
            <a:ext cx="3080028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AI Career Predictions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1530906" y="3551992"/>
            <a:ext cx="567094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Tailored suggestions for users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7"/>
          <p:cNvSpPr/>
          <p:nvPr/>
        </p:nvSpPr>
        <p:spPr>
          <a:xfrm>
            <a:off x="7428667" y="30615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7"/>
          <p:cNvSpPr/>
          <p:nvPr/>
        </p:nvSpPr>
        <p:spPr>
          <a:xfrm>
            <a:off x="8165783" y="3061573"/>
            <a:ext cx="374987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Real-Time Market Insights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8165783" y="3551992"/>
            <a:ext cx="567094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Up-to-date job market trends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793790" y="4396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7"/>
          <p:cNvSpPr/>
          <p:nvPr/>
        </p:nvSpPr>
        <p:spPr>
          <a:xfrm>
            <a:off x="1530906" y="4396859"/>
            <a:ext cx="369379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Skill Gap &amp; Learning Plans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1530906" y="4887278"/>
            <a:ext cx="567094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Targeted recommendations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7428667" y="4396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7"/>
          <p:cNvSpPr/>
          <p:nvPr/>
        </p:nvSpPr>
        <p:spPr>
          <a:xfrm>
            <a:off x="8165783" y="4396859"/>
            <a:ext cx="3682127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Resume &amp; Interview Tools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8165783" y="4887278"/>
            <a:ext cx="567094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Automated document and prep assistance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793790" y="57321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"/>
          <p:cNvSpPr/>
          <p:nvPr/>
        </p:nvSpPr>
        <p:spPr>
          <a:xfrm>
            <a:off x="1530906" y="5732145"/>
            <a:ext cx="3333274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Cover Letter Generator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1547839" y="6222563"/>
            <a:ext cx="123057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Automated personalized letter creation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12767733" y="7806267"/>
            <a:ext cx="1862667" cy="362903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/>
          <p:nvPr/>
        </p:nvSpPr>
        <p:spPr>
          <a:xfrm>
            <a:off x="793790" y="1732002"/>
            <a:ext cx="9400461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Advantages and Potential Scope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8"/>
          <p:cNvSpPr/>
          <p:nvPr/>
        </p:nvSpPr>
        <p:spPr>
          <a:xfrm>
            <a:off x="793790" y="3007757"/>
            <a:ext cx="3308390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Personalized Guidance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793790" y="35889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Customized career advice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Scalable &amp; Secure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8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Modular architecture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7599521" y="30077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Market-Driven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7599521" y="35889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Dynamic, updated real-time data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Wide User Base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Students to professionals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7599521" y="534947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Future Roadmap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7599521" y="593062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Multilingual, Agentic Ai &amp; chatbot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12886267" y="7687733"/>
            <a:ext cx="1625600" cy="541867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9"/>
          <p:cNvSpPr/>
          <p:nvPr/>
        </p:nvSpPr>
        <p:spPr>
          <a:xfrm>
            <a:off x="793790" y="3662720"/>
            <a:ext cx="6466403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Conclusion and Vision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p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790" y="471166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9"/>
          <p:cNvSpPr/>
          <p:nvPr/>
        </p:nvSpPr>
        <p:spPr>
          <a:xfrm>
            <a:off x="1020604" y="5959078"/>
            <a:ext cx="3893939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Bridge Aspirations &amp; Market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9"/>
          <p:cNvSpPr/>
          <p:nvPr/>
        </p:nvSpPr>
        <p:spPr>
          <a:xfrm>
            <a:off x="1020604" y="6803827"/>
            <a:ext cx="389393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Align career goals with demands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41357" y="471166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>
            <a:off x="5368171" y="5959078"/>
            <a:ext cx="3893939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Comprehensive AI Solution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/>
          <p:nvPr/>
        </p:nvSpPr>
        <p:spPr>
          <a:xfrm>
            <a:off x="5368171" y="6803827"/>
            <a:ext cx="389393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End-to-end career support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88924" y="471166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9"/>
          <p:cNvSpPr/>
          <p:nvPr/>
        </p:nvSpPr>
        <p:spPr>
          <a:xfrm>
            <a:off x="9715738" y="595907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2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Agentic Ai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9"/>
          <p:cNvSpPr/>
          <p:nvPr/>
        </p:nvSpPr>
        <p:spPr>
          <a:xfrm>
            <a:off x="9715738" y="6449497"/>
            <a:ext cx="389393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Deep learning, multilingual, feedback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9"/>
          <p:cNvSpPr/>
          <p:nvPr/>
        </p:nvSpPr>
        <p:spPr>
          <a:xfrm>
            <a:off x="12886267" y="7772400"/>
            <a:ext cx="1744133" cy="4572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Office PowerPoint</Application>
  <PresentationFormat>Custom</PresentationFormat>
  <Paragraphs>94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Sora Medium</vt:lpstr>
      <vt:lpstr>Calibri</vt:lpstr>
      <vt:lpstr>Noto Sans 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m2</cp:lastModifiedBy>
  <cp:revision>1</cp:revision>
  <dcterms:created xsi:type="dcterms:W3CDTF">2025-04-28T19:28:37Z</dcterms:created>
  <dcterms:modified xsi:type="dcterms:W3CDTF">2025-05-31T11:11:06Z</dcterms:modified>
</cp:coreProperties>
</file>